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46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6" r:id="rId9"/>
    <p:sldId id="285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09" autoAdjust="0"/>
  </p:normalViewPr>
  <p:slideViewPr>
    <p:cSldViewPr snapToGrid="0" snapToObjects="1">
      <p:cViewPr varScale="1">
        <p:scale>
          <a:sx n="78" d="100"/>
          <a:sy n="78" d="100"/>
        </p:scale>
        <p:origin x="456" y="8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995708"/>
            <a:ext cx="5385816" cy="1225296"/>
          </a:xfrm>
        </p:spPr>
        <p:txBody>
          <a:bodyPr/>
          <a:lstStyle/>
          <a:p>
            <a:r>
              <a:rPr lang="id-ID" dirty="0"/>
              <a:t>Presentasi uji kopetensi</a:t>
            </a:r>
            <a:br>
              <a:rPr lang="id-ID" dirty="0"/>
            </a:br>
            <a:r>
              <a:rPr lang="id-ID" dirty="0"/>
              <a:t>pemrogaman web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7070" y="3483864"/>
            <a:ext cx="4497860" cy="878908"/>
          </a:xfrm>
        </p:spPr>
        <p:txBody>
          <a:bodyPr/>
          <a:lstStyle/>
          <a:p>
            <a:r>
              <a:rPr lang="id-ID" dirty="0"/>
              <a:t>Muhammad Syafiq Zhalifunas</a:t>
            </a:r>
          </a:p>
          <a:p>
            <a:r>
              <a:rPr lang="id-ID" dirty="0"/>
              <a:t>22000018394</a:t>
            </a:r>
          </a:p>
          <a:p>
            <a:r>
              <a:rPr lang="id-ID" dirty="0"/>
              <a:t>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11 : PENANGANAN FORM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706441" cy="411480"/>
          </a:xfrm>
        </p:spPr>
        <p:txBody>
          <a:bodyPr/>
          <a:lstStyle/>
          <a:p>
            <a:r>
              <a:rPr lang="id-ID" sz="1600" dirty="0"/>
              <a:t>SCRIPT PROGRAM : DAFTAR.PHP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7CE955-BC0E-64C7-D91F-B20768CA6D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742184"/>
            <a:ext cx="7115217" cy="4000355"/>
          </a:xfrm>
        </p:spPr>
      </p:pic>
    </p:spTree>
    <p:extLst>
      <p:ext uri="{BB962C8B-B14F-4D97-AF65-F5344CB8AC3E}">
        <p14:creationId xmlns:p14="http://schemas.microsoft.com/office/powerpoint/2010/main" val="369773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11 : PENANGANAN FORM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706441" cy="411480"/>
          </a:xfrm>
        </p:spPr>
        <p:txBody>
          <a:bodyPr/>
          <a:lstStyle/>
          <a:p>
            <a:r>
              <a:rPr lang="id-ID" sz="1600" dirty="0"/>
              <a:t>SCRIPT PROGRAM : DAFTAR.PHP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E2FE49-88FE-3A14-569A-65CFC9E611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742184"/>
            <a:ext cx="7127574" cy="4007302"/>
          </a:xfrm>
        </p:spPr>
      </p:pic>
    </p:spTree>
    <p:extLst>
      <p:ext uri="{BB962C8B-B14F-4D97-AF65-F5344CB8AC3E}">
        <p14:creationId xmlns:p14="http://schemas.microsoft.com/office/powerpoint/2010/main" val="315576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11 : PENANGANAN FORM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706441" cy="411480"/>
          </a:xfrm>
        </p:spPr>
        <p:txBody>
          <a:bodyPr/>
          <a:lstStyle/>
          <a:p>
            <a:r>
              <a:rPr lang="id-ID" sz="1600" dirty="0"/>
              <a:t>OUTPUT DAFTAR.PHP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5DC2CD-CE2E-3966-4D5F-5DC572F920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742184"/>
            <a:ext cx="7102861" cy="3993408"/>
          </a:xfrm>
        </p:spPr>
      </p:pic>
    </p:spTree>
    <p:extLst>
      <p:ext uri="{BB962C8B-B14F-4D97-AF65-F5344CB8AC3E}">
        <p14:creationId xmlns:p14="http://schemas.microsoft.com/office/powerpoint/2010/main" val="277025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11 : PENANGANAN FORM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706441" cy="411480"/>
          </a:xfrm>
        </p:spPr>
        <p:txBody>
          <a:bodyPr/>
          <a:lstStyle/>
          <a:p>
            <a:r>
              <a:rPr lang="id-ID" sz="1600" dirty="0"/>
              <a:t>Kondisi jika form kosong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388B56-D3B6-A919-3B25-F390474466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97298" y="2742184"/>
            <a:ext cx="7128367" cy="4007748"/>
          </a:xfrm>
        </p:spPr>
      </p:pic>
    </p:spTree>
    <p:extLst>
      <p:ext uri="{BB962C8B-B14F-4D97-AF65-F5344CB8AC3E}">
        <p14:creationId xmlns:p14="http://schemas.microsoft.com/office/powerpoint/2010/main" val="76036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706441" cy="411480"/>
          </a:xfrm>
        </p:spPr>
        <p:txBody>
          <a:bodyPr/>
          <a:lstStyle/>
          <a:p>
            <a:r>
              <a:rPr lang="id-ID" sz="1600" dirty="0"/>
              <a:t>SCRIPT PROGRAM : WEBSITE UTAMA 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33587C-2D1C-63FC-C1DB-0E63934085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742184"/>
            <a:ext cx="7016363" cy="3944776"/>
          </a:xfrm>
        </p:spPr>
      </p:pic>
    </p:spTree>
    <p:extLst>
      <p:ext uri="{BB962C8B-B14F-4D97-AF65-F5344CB8AC3E}">
        <p14:creationId xmlns:p14="http://schemas.microsoft.com/office/powerpoint/2010/main" val="391153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706441" cy="411480"/>
          </a:xfrm>
        </p:spPr>
        <p:txBody>
          <a:bodyPr/>
          <a:lstStyle/>
          <a:p>
            <a:r>
              <a:rPr lang="id-ID" sz="1600" dirty="0"/>
              <a:t>TAMPILAN WEBSITE UTAMA  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474FCC-5A14-14EC-7B3D-0E9651687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730844"/>
            <a:ext cx="7164644" cy="4028144"/>
          </a:xfrm>
        </p:spPr>
      </p:pic>
    </p:spTree>
    <p:extLst>
      <p:ext uri="{BB962C8B-B14F-4D97-AF65-F5344CB8AC3E}">
        <p14:creationId xmlns:p14="http://schemas.microsoft.com/office/powerpoint/2010/main" val="3597615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706441" cy="411480"/>
          </a:xfrm>
        </p:spPr>
        <p:txBody>
          <a:bodyPr/>
          <a:lstStyle/>
          <a:p>
            <a:r>
              <a:rPr lang="id-ID" sz="1600" dirty="0"/>
              <a:t>Script program : menampilkan array  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70F2D8-E0D1-08DF-7A7D-5EDE04F960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742184"/>
            <a:ext cx="7041077" cy="3958671"/>
          </a:xfrm>
        </p:spPr>
      </p:pic>
    </p:spTree>
    <p:extLst>
      <p:ext uri="{BB962C8B-B14F-4D97-AF65-F5344CB8AC3E}">
        <p14:creationId xmlns:p14="http://schemas.microsoft.com/office/powerpoint/2010/main" val="162879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menampilkan array  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C92A04-6B91-72CD-E49A-38B5D0C725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742184"/>
            <a:ext cx="6979293" cy="3923935"/>
          </a:xfrm>
        </p:spPr>
      </p:pic>
    </p:spTree>
    <p:extLst>
      <p:ext uri="{BB962C8B-B14F-4D97-AF65-F5344CB8AC3E}">
        <p14:creationId xmlns:p14="http://schemas.microsoft.com/office/powerpoint/2010/main" val="227913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941221" cy="411480"/>
          </a:xfrm>
        </p:spPr>
        <p:txBody>
          <a:bodyPr/>
          <a:lstStyle/>
          <a:p>
            <a:r>
              <a:rPr lang="id-ID" sz="1600" dirty="0"/>
              <a:t>Script program : array assosiatif  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2BE42-C9DF-9B81-8B42-32DE0F6A5B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804188"/>
            <a:ext cx="7016363" cy="3944776"/>
          </a:xfrm>
        </p:spPr>
      </p:pic>
    </p:spTree>
    <p:extLst>
      <p:ext uri="{BB962C8B-B14F-4D97-AF65-F5344CB8AC3E}">
        <p14:creationId xmlns:p14="http://schemas.microsoft.com/office/powerpoint/2010/main" val="2192300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array assosiatif 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F4E39B-7EA4-2A45-1337-D0891B52DC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742184"/>
            <a:ext cx="6929866" cy="3896146"/>
          </a:xfrm>
        </p:spPr>
      </p:pic>
    </p:spTree>
    <p:extLst>
      <p:ext uri="{BB962C8B-B14F-4D97-AF65-F5344CB8AC3E}">
        <p14:creationId xmlns:p14="http://schemas.microsoft.com/office/powerpoint/2010/main" val="57694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B644-9D33-C93C-39A1-87BCEB00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Tugas 08 Javascript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30F6A-E88C-EA27-E1AF-530651303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Script program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E795C7-FB9B-F498-D61F-248C46A98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877" t="29147" r="13369" b="14439"/>
          <a:stretch/>
        </p:blipFill>
        <p:spPr>
          <a:xfrm>
            <a:off x="3977641" y="3061208"/>
            <a:ext cx="3769968" cy="29504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52B9B-CF08-C767-20F4-0AB695E4C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output</a:t>
            </a:r>
            <a:endParaRPr lang="en-ID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D51F02E-2A3A-9B67-0D36-C72652C232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8062" t="67102" r="27025"/>
          <a:stretch/>
        </p:blipFill>
        <p:spPr>
          <a:xfrm>
            <a:off x="8300280" y="3082967"/>
            <a:ext cx="3568632" cy="146962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3C373-2F97-BA6A-AE8E-7FDC9229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1C4368-99DB-95E1-ADD2-4BE9BFED32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05" t="66391" r="36025" b="8629"/>
          <a:stretch/>
        </p:blipFill>
        <p:spPr>
          <a:xfrm>
            <a:off x="8325117" y="4722799"/>
            <a:ext cx="3607803" cy="12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22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157311"/>
            <a:ext cx="4941221" cy="411480"/>
          </a:xfrm>
        </p:spPr>
        <p:txBody>
          <a:bodyPr/>
          <a:lstStyle/>
          <a:p>
            <a:r>
              <a:rPr lang="id-ID" sz="1600" dirty="0"/>
              <a:t>Script program :  menampilakn isi array dengan for dan foreach 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56A1CC-0005-2378-23D6-5751A940E6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877312"/>
            <a:ext cx="6707444" cy="3771094"/>
          </a:xfrm>
        </p:spPr>
      </p:pic>
    </p:spTree>
    <p:extLst>
      <p:ext uri="{BB962C8B-B14F-4D97-AF65-F5344CB8AC3E}">
        <p14:creationId xmlns:p14="http://schemas.microsoft.com/office/powerpoint/2010/main" val="210061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157311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 menampilakn isi array dengan for dan foreach 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729A66D-01A1-E359-D124-A66D908368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4588" y="2760719"/>
            <a:ext cx="7041077" cy="3958671"/>
          </a:xfrm>
        </p:spPr>
      </p:pic>
    </p:spTree>
    <p:extLst>
      <p:ext uri="{BB962C8B-B14F-4D97-AF65-F5344CB8AC3E}">
        <p14:creationId xmlns:p14="http://schemas.microsoft.com/office/powerpoint/2010/main" val="317242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script program :  mencetak struktur array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F5AAFE-0CDD-2C4D-742B-89DB5F0BC7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17074" y="2810146"/>
            <a:ext cx="6929866" cy="3896146"/>
          </a:xfrm>
        </p:spPr>
      </p:pic>
    </p:spTree>
    <p:extLst>
      <p:ext uri="{BB962C8B-B14F-4D97-AF65-F5344CB8AC3E}">
        <p14:creationId xmlns:p14="http://schemas.microsoft.com/office/powerpoint/2010/main" val="3638363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 mencetak struktur array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AFDB0E-9D9F-A1A3-51EF-1FFBDD4DC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4493" y="2877312"/>
            <a:ext cx="6982447" cy="3925708"/>
          </a:xfrm>
        </p:spPr>
      </p:pic>
    </p:spTree>
    <p:extLst>
      <p:ext uri="{BB962C8B-B14F-4D97-AF65-F5344CB8AC3E}">
        <p14:creationId xmlns:p14="http://schemas.microsoft.com/office/powerpoint/2010/main" val="359601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Script program :  mengurutkan isi array dengan sort dan rsort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FC5B80-CB21-CA4A-5ACA-6EBCF301CC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877312"/>
            <a:ext cx="6800665" cy="3823506"/>
          </a:xfrm>
        </p:spPr>
      </p:pic>
    </p:spTree>
    <p:extLst>
      <p:ext uri="{BB962C8B-B14F-4D97-AF65-F5344CB8AC3E}">
        <p14:creationId xmlns:p14="http://schemas.microsoft.com/office/powerpoint/2010/main" val="221482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 mengurutkan isi array dengan sort dan rsort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7EC2C6-5016-1C39-D596-B37D3931D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785364"/>
            <a:ext cx="6454675" cy="3628981"/>
          </a:xfrm>
        </p:spPr>
      </p:pic>
    </p:spTree>
    <p:extLst>
      <p:ext uri="{BB962C8B-B14F-4D97-AF65-F5344CB8AC3E}">
        <p14:creationId xmlns:p14="http://schemas.microsoft.com/office/powerpoint/2010/main" val="26659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scirpt program :  mengurutkan isi array dengan asort dan arsort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A70815-8B55-2215-AAB9-8C5EE794C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5043" y="2889300"/>
            <a:ext cx="6880325" cy="3868292"/>
          </a:xfrm>
        </p:spPr>
      </p:pic>
    </p:spTree>
    <p:extLst>
      <p:ext uri="{BB962C8B-B14F-4D97-AF65-F5344CB8AC3E}">
        <p14:creationId xmlns:p14="http://schemas.microsoft.com/office/powerpoint/2010/main" val="333294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 mengurutkan isi array dengan asort dan arsort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F51DAE-E4D0-078A-EF85-6C2AA5C267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92361" y="2798148"/>
            <a:ext cx="7078147" cy="3979513"/>
          </a:xfrm>
        </p:spPr>
      </p:pic>
    </p:spTree>
    <p:extLst>
      <p:ext uri="{BB962C8B-B14F-4D97-AF65-F5344CB8AC3E}">
        <p14:creationId xmlns:p14="http://schemas.microsoft.com/office/powerpoint/2010/main" val="172371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script program :  mengurutkan isi array dengan ksort dan krsort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0C024E-90A2-0D7E-78FB-DA348202DB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877312"/>
            <a:ext cx="6701811" cy="3767927"/>
          </a:xfrm>
        </p:spPr>
      </p:pic>
    </p:spTree>
    <p:extLst>
      <p:ext uri="{BB962C8B-B14F-4D97-AF65-F5344CB8AC3E}">
        <p14:creationId xmlns:p14="http://schemas.microsoft.com/office/powerpoint/2010/main" val="361753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 mengurutkan isi array dengan ksort dan krsort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766AEE-5DB0-F4AD-8A23-81ACDC7D24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901657"/>
            <a:ext cx="6763594" cy="3802663"/>
          </a:xfrm>
        </p:spPr>
      </p:pic>
    </p:spTree>
    <p:extLst>
      <p:ext uri="{BB962C8B-B14F-4D97-AF65-F5344CB8AC3E}">
        <p14:creationId xmlns:p14="http://schemas.microsoft.com/office/powerpoint/2010/main" val="421228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E1DC-81DC-6329-7294-3FB4ED21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09 sintaks dasar ssc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9178E-5883-0B8D-E835-061EBAB8D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5032" y="2330704"/>
            <a:ext cx="3822192" cy="411480"/>
          </a:xfrm>
        </p:spPr>
        <p:txBody>
          <a:bodyPr/>
          <a:lstStyle/>
          <a:p>
            <a:r>
              <a:rPr lang="id-ID" dirty="0"/>
              <a:t>Script program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AE0F6E-21D1-5C36-E1C7-1E5ABDF2D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149" t="30685" r="32030" b="18213"/>
          <a:stretch/>
        </p:blipFill>
        <p:spPr>
          <a:xfrm>
            <a:off x="3685032" y="2877312"/>
            <a:ext cx="3676111" cy="247316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D5410-541E-AA2C-E0F9-CD78D2FB7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OUTPUT</a:t>
            </a:r>
            <a:endParaRPr lang="en-ID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07FC76-B598-40EF-007C-695BDBD1E9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695819" y="2877312"/>
            <a:ext cx="3743325" cy="210459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A2CA6-B222-C2CE-C1EC-2E073FAF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9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script program :  mengatur posisi pointer dalam array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B6384C-D344-B682-5793-D2EDA265F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969260"/>
            <a:ext cx="6689454" cy="3760980"/>
          </a:xfrm>
        </p:spPr>
      </p:pic>
    </p:spTree>
    <p:extLst>
      <p:ext uri="{BB962C8B-B14F-4D97-AF65-F5344CB8AC3E}">
        <p14:creationId xmlns:p14="http://schemas.microsoft.com/office/powerpoint/2010/main" val="1606406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 mengatur posisi pointer dalam array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816AC67-96A5-0D76-FD8B-89D5AF6EDB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969260"/>
            <a:ext cx="6627670" cy="3726243"/>
          </a:xfrm>
        </p:spPr>
      </p:pic>
    </p:spTree>
    <p:extLst>
      <p:ext uri="{BB962C8B-B14F-4D97-AF65-F5344CB8AC3E}">
        <p14:creationId xmlns:p14="http://schemas.microsoft.com/office/powerpoint/2010/main" val="296868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script program :  mencari elemen array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4D0448-A501-5010-48CE-211378A85E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728892"/>
            <a:ext cx="6825378" cy="3837400"/>
          </a:xfrm>
        </p:spPr>
      </p:pic>
    </p:spTree>
    <p:extLst>
      <p:ext uri="{BB962C8B-B14F-4D97-AF65-F5344CB8AC3E}">
        <p14:creationId xmlns:p14="http://schemas.microsoft.com/office/powerpoint/2010/main" val="3051951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 mencari elemen array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9C7ACE-668B-6D0A-52F4-9332B186C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969260"/>
            <a:ext cx="6578243" cy="3698454"/>
          </a:xfrm>
        </p:spPr>
      </p:pic>
    </p:spTree>
    <p:extLst>
      <p:ext uri="{BB962C8B-B14F-4D97-AF65-F5344CB8AC3E}">
        <p14:creationId xmlns:p14="http://schemas.microsoft.com/office/powerpoint/2010/main" val="234457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script program :  fungsi tanpa return value dan parameter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3D769D-F70E-FEC5-C340-6CF079CBC4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969260"/>
            <a:ext cx="6195184" cy="3483089"/>
          </a:xfrm>
        </p:spPr>
      </p:pic>
    </p:spTree>
    <p:extLst>
      <p:ext uri="{BB962C8B-B14F-4D97-AF65-F5344CB8AC3E}">
        <p14:creationId xmlns:p14="http://schemas.microsoft.com/office/powerpoint/2010/main" val="282827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tampilan program :  fungsi tanpa return value dan parameter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70C9A9-F735-6CC6-995C-5EA07051A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877312"/>
            <a:ext cx="6800665" cy="3823506"/>
          </a:xfrm>
        </p:spPr>
      </p:pic>
    </p:spTree>
    <p:extLst>
      <p:ext uri="{BB962C8B-B14F-4D97-AF65-F5344CB8AC3E}">
        <p14:creationId xmlns:p14="http://schemas.microsoft.com/office/powerpoint/2010/main" val="81822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4941221" cy="411480"/>
          </a:xfrm>
        </p:spPr>
        <p:txBody>
          <a:bodyPr/>
          <a:lstStyle/>
          <a:p>
            <a:r>
              <a:rPr lang="id-ID" sz="1600" dirty="0"/>
              <a:t>script program :  fungsi tanpa return value tapi menggunakan parameter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0391FDB-324A-4476-5827-5E0D59E00C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18664" y="2877312"/>
            <a:ext cx="6768785" cy="3805582"/>
          </a:xfrm>
        </p:spPr>
      </p:pic>
    </p:spTree>
    <p:extLst>
      <p:ext uri="{BB962C8B-B14F-4D97-AF65-F5344CB8AC3E}">
        <p14:creationId xmlns:p14="http://schemas.microsoft.com/office/powerpoint/2010/main" val="735882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5206643" cy="411480"/>
          </a:xfrm>
        </p:spPr>
        <p:txBody>
          <a:bodyPr/>
          <a:lstStyle/>
          <a:p>
            <a:r>
              <a:rPr lang="id-ID" sz="1600" dirty="0"/>
              <a:t>tampilan program :  fungsi tanpa return value tapi menggunakan parameter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74C18F-96D4-1139-2407-AD85CC55C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876325"/>
            <a:ext cx="6467032" cy="3635929"/>
          </a:xfrm>
        </p:spPr>
      </p:pic>
    </p:spTree>
    <p:extLst>
      <p:ext uri="{BB962C8B-B14F-4D97-AF65-F5344CB8AC3E}">
        <p14:creationId xmlns:p14="http://schemas.microsoft.com/office/powerpoint/2010/main" val="23362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5206643" cy="411480"/>
          </a:xfrm>
        </p:spPr>
        <p:txBody>
          <a:bodyPr/>
          <a:lstStyle/>
          <a:p>
            <a:r>
              <a:rPr lang="id-ID" sz="1600" dirty="0"/>
              <a:t>script program :  fungsi dengan return value dan menggunakan parameter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855C41-75FE-27E2-CE08-81D0B4506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877312"/>
            <a:ext cx="6590600" cy="3705401"/>
          </a:xfrm>
        </p:spPr>
      </p:pic>
    </p:spTree>
    <p:extLst>
      <p:ext uri="{BB962C8B-B14F-4D97-AF65-F5344CB8AC3E}">
        <p14:creationId xmlns:p14="http://schemas.microsoft.com/office/powerpoint/2010/main" val="4240521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5206643" cy="411480"/>
          </a:xfrm>
        </p:spPr>
        <p:txBody>
          <a:bodyPr/>
          <a:lstStyle/>
          <a:p>
            <a:r>
              <a:rPr lang="id-ID" sz="1600" dirty="0"/>
              <a:t>tampilan program :  fungsi dengan return value dan menggunakan parameter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C7C273-66C1-9829-DC91-D17CF07F6F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785364"/>
            <a:ext cx="6652384" cy="3740138"/>
          </a:xfrm>
        </p:spPr>
      </p:pic>
    </p:spTree>
    <p:extLst>
      <p:ext uri="{BB962C8B-B14F-4D97-AF65-F5344CB8AC3E}">
        <p14:creationId xmlns:p14="http://schemas.microsoft.com/office/powerpoint/2010/main" val="361110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14A6-9CD8-8DBC-D8FD-51931891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695" y="1243584"/>
            <a:ext cx="8165592" cy="768096"/>
          </a:xfrm>
        </p:spPr>
        <p:txBody>
          <a:bodyPr/>
          <a:lstStyle/>
          <a:p>
            <a:r>
              <a:rPr lang="id-ID" sz="2400" dirty="0"/>
              <a:t>Tugas 10 php : percabangan dan perulangan</a:t>
            </a:r>
            <a:endParaRPr lang="en-ID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15039-E8BB-DCFE-5166-BA0E5586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510" y="2330704"/>
            <a:ext cx="3822192" cy="411480"/>
          </a:xfrm>
        </p:spPr>
        <p:txBody>
          <a:bodyPr/>
          <a:lstStyle/>
          <a:p>
            <a:r>
              <a:rPr lang="id-ID" sz="1600" dirty="0"/>
              <a:t>SCRIPT PROGRAM PERCABANGAN</a:t>
            </a:r>
            <a:endParaRPr lang="en-ID" sz="1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762C78-0F3F-34FF-31E3-1A05390897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78695" y="2804187"/>
            <a:ext cx="7166673" cy="402928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4FF00-5B52-ABA5-4D84-F757546AE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A8B0A-DEF6-1866-BD02-91B25B3790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C952A-FC92-E360-874A-675F5A38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8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5206643" cy="411480"/>
          </a:xfrm>
        </p:spPr>
        <p:txBody>
          <a:bodyPr/>
          <a:lstStyle/>
          <a:p>
            <a:r>
              <a:rPr lang="id-ID" sz="1600" dirty="0"/>
              <a:t>script program :  passing by value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737C21C-01C4-58C8-A0AC-50689CF143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615144"/>
            <a:ext cx="7060156" cy="3969398"/>
          </a:xfrm>
        </p:spPr>
      </p:pic>
    </p:spTree>
    <p:extLst>
      <p:ext uri="{BB962C8B-B14F-4D97-AF65-F5344CB8AC3E}">
        <p14:creationId xmlns:p14="http://schemas.microsoft.com/office/powerpoint/2010/main" val="3746753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5206643" cy="411480"/>
          </a:xfrm>
        </p:spPr>
        <p:txBody>
          <a:bodyPr/>
          <a:lstStyle/>
          <a:p>
            <a:r>
              <a:rPr lang="id-ID" sz="1600" dirty="0"/>
              <a:t>tampilan program :  passing by value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026BE2-DA3C-CCAE-B325-D21F74EAC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16989" y="2615144"/>
            <a:ext cx="7172910" cy="4032791"/>
          </a:xfrm>
        </p:spPr>
      </p:pic>
    </p:spTree>
    <p:extLst>
      <p:ext uri="{BB962C8B-B14F-4D97-AF65-F5344CB8AC3E}">
        <p14:creationId xmlns:p14="http://schemas.microsoft.com/office/powerpoint/2010/main" val="374413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5206643" cy="411480"/>
          </a:xfrm>
        </p:spPr>
        <p:txBody>
          <a:bodyPr/>
          <a:lstStyle/>
          <a:p>
            <a:r>
              <a:rPr lang="id-ID" sz="1600" dirty="0"/>
              <a:t>script program :  passing by reference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452A3F-8850-4E20-CDB8-498133CF30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742184"/>
            <a:ext cx="6958584" cy="3912292"/>
          </a:xfrm>
        </p:spPr>
      </p:pic>
    </p:spTree>
    <p:extLst>
      <p:ext uri="{BB962C8B-B14F-4D97-AF65-F5344CB8AC3E}">
        <p14:creationId xmlns:p14="http://schemas.microsoft.com/office/powerpoint/2010/main" val="1798657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12 : array &amp; fungsi php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784" y="2164546"/>
            <a:ext cx="5206643" cy="411480"/>
          </a:xfrm>
        </p:spPr>
        <p:txBody>
          <a:bodyPr/>
          <a:lstStyle/>
          <a:p>
            <a:r>
              <a:rPr lang="id-ID" sz="1600" dirty="0"/>
              <a:t>tampilan program :  passing by reference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2476" y="2330704"/>
            <a:ext cx="1946436" cy="411480"/>
          </a:xfrm>
        </p:spPr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F52139-1DB3-D653-DAC0-A695E10FB6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86784" y="2742184"/>
            <a:ext cx="6751238" cy="3795716"/>
          </a:xfrm>
        </p:spPr>
      </p:pic>
    </p:spTree>
    <p:extLst>
      <p:ext uri="{BB962C8B-B14F-4D97-AF65-F5344CB8AC3E}">
        <p14:creationId xmlns:p14="http://schemas.microsoft.com/office/powerpoint/2010/main" val="16257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1BB9-C662-CE6F-38A3-355B6C6FA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886" y="2951288"/>
            <a:ext cx="4713114" cy="667512"/>
          </a:xfrm>
        </p:spPr>
        <p:txBody>
          <a:bodyPr/>
          <a:lstStyle/>
          <a:p>
            <a:r>
              <a:rPr lang="id-ID" dirty="0"/>
              <a:t>THANKS YOU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84EA7-5169-3EC1-AABF-C35984548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12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14A6-9CD8-8DBC-D8FD-51931891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695" y="1243584"/>
            <a:ext cx="8165592" cy="768096"/>
          </a:xfrm>
        </p:spPr>
        <p:txBody>
          <a:bodyPr/>
          <a:lstStyle/>
          <a:p>
            <a:r>
              <a:rPr lang="id-ID" sz="2400" dirty="0"/>
              <a:t>Tugas 10 php : percabangan dan perulangan</a:t>
            </a:r>
            <a:endParaRPr lang="en-ID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4FF00-5B52-ABA5-4D84-F757546AE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hasil konversi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C952A-FC92-E360-874A-675F5A38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A7BFC6-191B-16DC-9A7E-DD2674BF9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Output program</a:t>
            </a:r>
            <a:endParaRPr lang="en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FF594C-909C-0294-6F7F-D2D4EC27D4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06880" y="2864597"/>
            <a:ext cx="4047232" cy="290600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22C052A-A2C4-39C4-8A47-48990A0D59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61491" y="2864596"/>
            <a:ext cx="4267650" cy="29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2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14A6-9CD8-8DBC-D8FD-51931891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695" y="1243584"/>
            <a:ext cx="8165592" cy="768096"/>
          </a:xfrm>
        </p:spPr>
        <p:txBody>
          <a:bodyPr/>
          <a:lstStyle/>
          <a:p>
            <a:r>
              <a:rPr lang="id-ID" sz="2400" dirty="0"/>
              <a:t>Tugas 10 php : percabangan dan perulangan</a:t>
            </a:r>
            <a:endParaRPr lang="en-ID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15039-E8BB-DCFE-5166-BA0E5586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510" y="2330704"/>
            <a:ext cx="3822192" cy="411480"/>
          </a:xfrm>
        </p:spPr>
        <p:txBody>
          <a:bodyPr/>
          <a:lstStyle/>
          <a:p>
            <a:r>
              <a:rPr lang="id-ID" sz="1600" dirty="0"/>
              <a:t>SCRIPT PROGRAM PERULANGAN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4FF00-5B52-ABA5-4D84-F757546AE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61491" y="2330704"/>
            <a:ext cx="3822192" cy="411480"/>
          </a:xfrm>
        </p:spPr>
        <p:txBody>
          <a:bodyPr/>
          <a:lstStyle/>
          <a:p>
            <a:r>
              <a:rPr lang="id-ID" dirty="0"/>
              <a:t> output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C952A-FC92-E360-874A-675F5A38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6517AA-058C-8870-3BD0-88903CB19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149" r="39296" b="51106"/>
          <a:stretch/>
        </p:blipFill>
        <p:spPr>
          <a:xfrm>
            <a:off x="3840233" y="2914713"/>
            <a:ext cx="3743445" cy="2163914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BBE5CA-3A39-A57E-E456-5EA04BFDD1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69452" b="24098"/>
          <a:stretch/>
        </p:blipFill>
        <p:spPr>
          <a:xfrm>
            <a:off x="8046720" y="2914713"/>
            <a:ext cx="2419331" cy="3379678"/>
          </a:xfrm>
        </p:spPr>
      </p:pic>
    </p:spTree>
    <p:extLst>
      <p:ext uri="{BB962C8B-B14F-4D97-AF65-F5344CB8AC3E}">
        <p14:creationId xmlns:p14="http://schemas.microsoft.com/office/powerpoint/2010/main" val="60439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11 : PENANGANAN FORM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510" y="2330704"/>
            <a:ext cx="3822192" cy="411480"/>
          </a:xfrm>
        </p:spPr>
        <p:txBody>
          <a:bodyPr/>
          <a:lstStyle/>
          <a:p>
            <a:r>
              <a:rPr lang="id-ID" dirty="0"/>
              <a:t>Script program : login</a:t>
            </a:r>
            <a:endParaRPr lang="en-ID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7923F30-169A-42DC-9B40-F56C0DB7B1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08510" y="2742184"/>
            <a:ext cx="6924343" cy="38930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9846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11 : PENANGANAN FORM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706441" cy="411480"/>
          </a:xfrm>
        </p:spPr>
        <p:txBody>
          <a:bodyPr/>
          <a:lstStyle/>
          <a:p>
            <a:r>
              <a:rPr lang="id-ID" sz="1600" dirty="0"/>
              <a:t>Script program : LOGINPROSES2.PHP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53AD7B-96E9-82DF-370E-F646959030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08509" y="2742184"/>
            <a:ext cx="7128367" cy="4007748"/>
          </a:xfrm>
        </p:spPr>
      </p:pic>
    </p:spTree>
    <p:extLst>
      <p:ext uri="{BB962C8B-B14F-4D97-AF65-F5344CB8AC3E}">
        <p14:creationId xmlns:p14="http://schemas.microsoft.com/office/powerpoint/2010/main" val="387921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B3-EA46-384E-B3EB-645AE49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/>
              <a:t>TUGAS 11 : PENANGANAN FORM</a:t>
            </a:r>
            <a:endParaRPr lang="en-ID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8331-160C-6202-AA42-959CD66A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298" y="2330704"/>
            <a:ext cx="4706441" cy="411480"/>
          </a:xfrm>
        </p:spPr>
        <p:txBody>
          <a:bodyPr/>
          <a:lstStyle/>
          <a:p>
            <a:r>
              <a:rPr lang="id-ID" sz="1600" dirty="0"/>
              <a:t>OUTPUT PROGRAM </a:t>
            </a:r>
            <a:endParaRPr lang="en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F154-B72D-5C09-F228-3BDE5C39E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ID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F66C1-F959-345F-C2B1-715C3B41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6086EB-0953-CF9B-D3B3-7440797E7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046940" y="2877312"/>
            <a:ext cx="449099" cy="183896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 </a:t>
            </a:r>
            <a:endParaRPr lang="en-ID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186B624-74A7-5DEF-602F-1973ADB1C6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3774" y="2877312"/>
            <a:ext cx="6790615" cy="3817855"/>
          </a:xfrm>
        </p:spPr>
      </p:pic>
    </p:spTree>
    <p:extLst>
      <p:ext uri="{BB962C8B-B14F-4D97-AF65-F5344CB8AC3E}">
        <p14:creationId xmlns:p14="http://schemas.microsoft.com/office/powerpoint/2010/main" val="97768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{0134BB81-A83C-41B6-B82C-0D858FEB953C}tf78438558_win32</Template>
  <TotalTime>138</TotalTime>
  <Words>688</Words>
  <Application>Microsoft Office PowerPoint</Application>
  <PresentationFormat>Widescreen</PresentationFormat>
  <Paragraphs>212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Arial Black</vt:lpstr>
      <vt:lpstr>Sabon Next LT</vt:lpstr>
      <vt:lpstr>Office Theme</vt:lpstr>
      <vt:lpstr>Presentasi uji kopetensi pemrogaman web  </vt:lpstr>
      <vt:lpstr>Tugas 08 Javascript</vt:lpstr>
      <vt:lpstr>TUGAS 09 sintaks dasar ssc</vt:lpstr>
      <vt:lpstr>Tugas 10 php : percabangan dan perulangan</vt:lpstr>
      <vt:lpstr>Tugas 10 php : percabangan dan perulangan</vt:lpstr>
      <vt:lpstr>Tugas 10 php : percabangan dan perulangan</vt:lpstr>
      <vt:lpstr>TUGAS 11 : PENANGANAN FORM</vt:lpstr>
      <vt:lpstr>TUGAS 11 : PENANGANAN FORM</vt:lpstr>
      <vt:lpstr>TUGAS 11 : PENANGANAN FORM</vt:lpstr>
      <vt:lpstr>TUGAS 11 : PENANGANAN FORM</vt:lpstr>
      <vt:lpstr>TUGAS 11 : PENANGANAN FORM</vt:lpstr>
      <vt:lpstr>TUGAS 11 : PENANGANAN FORM</vt:lpstr>
      <vt:lpstr>TUGAS 11 : PENANGANAN FORM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TUGAS 12 : array &amp; fungsi php</vt:lpstr>
      <vt:lpstr>THANKS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uji kopetensi pemrogaman web  </dc:title>
  <dc:subject/>
  <dc:creator>Muhammad Syafiq</dc:creator>
  <cp:lastModifiedBy>Muhammad Syafiq</cp:lastModifiedBy>
  <cp:revision>3</cp:revision>
  <dcterms:created xsi:type="dcterms:W3CDTF">2023-07-03T20:42:31Z</dcterms:created>
  <dcterms:modified xsi:type="dcterms:W3CDTF">2023-07-03T23:00:50Z</dcterms:modified>
</cp:coreProperties>
</file>